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98" d="100"/>
          <a:sy n="98" d="100"/>
        </p:scale>
        <p:origin x="-2004" y="-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72A24-3E55-47B4-A564-EBC652A30EED}" type="datetimeFigureOut">
              <a:rPr lang="ko-KR" altLang="en-US" smtClean="0"/>
              <a:pPr/>
              <a:t>2015-07-10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D979D-C086-4D22-B60C-E0718A72D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8612" y="3071810"/>
            <a:ext cx="3714776" cy="71438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회사</a:t>
            </a:r>
            <a:r>
              <a:rPr lang="en-US" altLang="ko-KR" sz="24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홈페이지 참고 자료</a:t>
            </a:r>
            <a:endParaRPr lang="ko-KR" altLang="en-US" sz="2400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3558" y="96758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  <a:latin typeface="HY나무B" pitchFamily="18" charset="-127"/>
                <a:ea typeface="HY나무B" pitchFamily="18" charset="-127"/>
              </a:rPr>
              <a:t>· </a:t>
            </a:r>
            <a:r>
              <a:rPr lang="ko-KR" altLang="en-US" dirty="0" smtClean="0">
                <a:solidFill>
                  <a:srgbClr val="0070C0"/>
                </a:solidFill>
                <a:latin typeface="HY나무B" pitchFamily="18" charset="-127"/>
                <a:ea typeface="HY나무B" pitchFamily="18" charset="-127"/>
              </a:rPr>
              <a:t>목차 </a:t>
            </a:r>
            <a:r>
              <a:rPr lang="en-US" altLang="ko-KR" dirty="0" smtClean="0">
                <a:solidFill>
                  <a:srgbClr val="0070C0"/>
                </a:solidFill>
                <a:latin typeface="HY나무B" pitchFamily="18" charset="-127"/>
                <a:ea typeface="HY나무B" pitchFamily="18" charset="-127"/>
              </a:rPr>
              <a:t>·</a:t>
            </a:r>
            <a:endParaRPr lang="ko-KR" altLang="en-US" dirty="0">
              <a:solidFill>
                <a:srgbClr val="0070C0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3504" y="3773685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나무M" pitchFamily="18" charset="-127"/>
                <a:ea typeface="HY나무M" pitchFamily="18" charset="-127"/>
              </a:rPr>
              <a:t>- </a:t>
            </a:r>
            <a:r>
              <a:rPr lang="ko-KR" altLang="en-US" sz="1600" dirty="0" smtClean="0">
                <a:latin typeface="HY나무M" pitchFamily="18" charset="-127"/>
                <a:ea typeface="HY나무M" pitchFamily="18" charset="-127"/>
              </a:rPr>
              <a:t>핸드스튜디오</a:t>
            </a:r>
            <a:endParaRPr lang="ko-KR" altLang="en-US" sz="16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3504" y="4783865"/>
            <a:ext cx="2122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나무M" pitchFamily="18" charset="-127"/>
                <a:ea typeface="HY나무M" pitchFamily="18" charset="-127"/>
              </a:rPr>
              <a:t>- </a:t>
            </a:r>
            <a:r>
              <a:rPr lang="ko-KR" altLang="en-US" sz="1600" dirty="0" err="1" smtClean="0">
                <a:latin typeface="HY나무M" pitchFamily="18" charset="-127"/>
                <a:ea typeface="HY나무M" pitchFamily="18" charset="-127"/>
              </a:rPr>
              <a:t>메이젠</a:t>
            </a:r>
            <a:r>
              <a:rPr lang="ko-KR" altLang="en-US" sz="16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600" dirty="0" err="1" smtClean="0">
                <a:latin typeface="HY나무M" pitchFamily="18" charset="-127"/>
                <a:ea typeface="HY나무M" pitchFamily="18" charset="-127"/>
              </a:rPr>
              <a:t>인터렉티브</a:t>
            </a:r>
            <a:endParaRPr lang="ko-KR" altLang="en-US" sz="16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3504" y="4271985"/>
            <a:ext cx="2130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나무M" pitchFamily="18" charset="-127"/>
                <a:ea typeface="HY나무M" pitchFamily="18" charset="-127"/>
              </a:rPr>
              <a:t>- </a:t>
            </a:r>
            <a:r>
              <a:rPr lang="ko-KR" altLang="en-US" sz="1600" dirty="0" smtClean="0">
                <a:latin typeface="HY나무M" pitchFamily="18" charset="-127"/>
                <a:ea typeface="HY나무M" pitchFamily="18" charset="-127"/>
              </a:rPr>
              <a:t>더 </a:t>
            </a:r>
            <a:r>
              <a:rPr lang="ko-KR" altLang="en-US" sz="1600" dirty="0" err="1" smtClean="0">
                <a:latin typeface="HY나무M" pitchFamily="18" charset="-127"/>
                <a:ea typeface="HY나무M" pitchFamily="18" charset="-127"/>
              </a:rPr>
              <a:t>위버</a:t>
            </a:r>
            <a:r>
              <a:rPr lang="ko-KR" altLang="en-US" sz="16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600" dirty="0" err="1" smtClean="0">
                <a:latin typeface="HY나무M" pitchFamily="18" charset="-127"/>
                <a:ea typeface="HY나무M" pitchFamily="18" charset="-127"/>
              </a:rPr>
              <a:t>크리에이션</a:t>
            </a:r>
            <a:endParaRPr lang="ko-KR" altLang="en-US" sz="16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43504" y="2285992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나무M" pitchFamily="18" charset="-127"/>
                <a:ea typeface="HY나무M" pitchFamily="18" charset="-127"/>
              </a:rPr>
              <a:t>- </a:t>
            </a:r>
            <a:r>
              <a:rPr lang="ko-KR" altLang="en-US" sz="1600" dirty="0" smtClean="0">
                <a:latin typeface="HY나무M" pitchFamily="18" charset="-127"/>
                <a:ea typeface="HY나무M" pitchFamily="18" charset="-127"/>
              </a:rPr>
              <a:t>디자인 </a:t>
            </a:r>
            <a:r>
              <a:rPr lang="ko-KR" altLang="en-US" sz="1600" dirty="0" err="1" smtClean="0">
                <a:latin typeface="HY나무M" pitchFamily="18" charset="-127"/>
                <a:ea typeface="HY나무M" pitchFamily="18" charset="-127"/>
              </a:rPr>
              <a:t>몽키</a:t>
            </a:r>
            <a:endParaRPr lang="ko-KR" altLang="en-US" sz="16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3504" y="3256201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나무M" pitchFamily="18" charset="-127"/>
                <a:ea typeface="HY나무M" pitchFamily="18" charset="-127"/>
              </a:rPr>
              <a:t>- </a:t>
            </a:r>
            <a:r>
              <a:rPr lang="ko-KR" altLang="en-US" sz="1600" dirty="0" err="1" smtClean="0">
                <a:latin typeface="HY나무M" pitchFamily="18" charset="-127"/>
                <a:ea typeface="HY나무M" pitchFamily="18" charset="-127"/>
              </a:rPr>
              <a:t>클라우드나인</a:t>
            </a:r>
            <a:endParaRPr lang="ko-KR" altLang="en-US" sz="16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33418" y="2266536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나무M" pitchFamily="18" charset="-127"/>
                <a:ea typeface="HY나무M" pitchFamily="18" charset="-127"/>
              </a:rPr>
              <a:t>- </a:t>
            </a:r>
            <a:r>
              <a:rPr lang="en-US" altLang="ko-KR" sz="1600" dirty="0" smtClean="0">
                <a:latin typeface="HY나무M" pitchFamily="18" charset="-127"/>
                <a:ea typeface="HY나무M" pitchFamily="18" charset="-127"/>
              </a:rPr>
              <a:t>Stove</a:t>
            </a:r>
            <a:endParaRPr lang="ko-KR" altLang="en-US" sz="16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43504" y="2749192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나무M" pitchFamily="18" charset="-127"/>
                <a:ea typeface="HY나무M" pitchFamily="18" charset="-127"/>
              </a:rPr>
              <a:t>- </a:t>
            </a:r>
            <a:r>
              <a:rPr lang="ko-KR" altLang="en-US" sz="1600" dirty="0" err="1" smtClean="0">
                <a:latin typeface="HY나무M" pitchFamily="18" charset="-127"/>
                <a:ea typeface="HY나무M" pitchFamily="18" charset="-127"/>
              </a:rPr>
              <a:t>스마일게이트</a:t>
            </a:r>
            <a:endParaRPr lang="ko-KR" altLang="en-US" sz="16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3418" y="2738709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나무M" pitchFamily="18" charset="-127"/>
                <a:ea typeface="HY나무M" pitchFamily="18" charset="-127"/>
              </a:rPr>
              <a:t>- </a:t>
            </a:r>
            <a:r>
              <a:rPr lang="en-US" altLang="ko-KR" sz="1600" dirty="0" smtClean="0">
                <a:latin typeface="HY나무M" pitchFamily="18" charset="-127"/>
                <a:ea typeface="HY나무M" pitchFamily="18" charset="-127"/>
              </a:rPr>
              <a:t>Level</a:t>
            </a:r>
            <a:endParaRPr lang="ko-KR" altLang="en-US" sz="16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33418" y="3255766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나무M" pitchFamily="18" charset="-127"/>
                <a:ea typeface="HY나무M" pitchFamily="18" charset="-127"/>
              </a:rPr>
              <a:t>- Thinking of you</a:t>
            </a:r>
            <a:endParaRPr lang="ko-KR" altLang="en-US" sz="16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53232" y="1714488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나무B" pitchFamily="18" charset="-127"/>
                <a:ea typeface="HY나무B" pitchFamily="18" charset="-127"/>
              </a:rPr>
              <a:t>&lt; </a:t>
            </a:r>
            <a:r>
              <a:rPr lang="ko-KR" altLang="en-US" sz="1600" dirty="0" smtClean="0">
                <a:latin typeface="HY나무B" pitchFamily="18" charset="-127"/>
                <a:ea typeface="HY나무B" pitchFamily="18" charset="-127"/>
              </a:rPr>
              <a:t>국내 </a:t>
            </a:r>
            <a:r>
              <a:rPr lang="en-US" altLang="ko-KR" sz="1600" dirty="0" smtClean="0">
                <a:latin typeface="HY나무B" pitchFamily="18" charset="-127"/>
                <a:ea typeface="HY나무B" pitchFamily="18" charset="-127"/>
              </a:rPr>
              <a:t>&gt;</a:t>
            </a:r>
            <a:endParaRPr lang="ko-KR" altLang="en-US" sz="1600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0892" y="1714488"/>
            <a:ext cx="989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HY나무B" pitchFamily="18" charset="-127"/>
                <a:ea typeface="HY나무B" pitchFamily="18" charset="-127"/>
              </a:rPr>
              <a:t>&lt; </a:t>
            </a:r>
            <a:r>
              <a:rPr lang="ko-KR" altLang="en-US" sz="1600" dirty="0" smtClean="0">
                <a:latin typeface="HY나무B" pitchFamily="18" charset="-127"/>
                <a:ea typeface="HY나무B" pitchFamily="18" charset="-127"/>
              </a:rPr>
              <a:t>해</a:t>
            </a:r>
            <a:r>
              <a:rPr lang="ko-KR" altLang="en-US" sz="1600" dirty="0" smtClean="0">
                <a:latin typeface="HY나무B" pitchFamily="18" charset="-127"/>
                <a:ea typeface="HY나무B" pitchFamily="18" charset="-127"/>
              </a:rPr>
              <a:t>외</a:t>
            </a:r>
            <a:r>
              <a:rPr lang="ko-KR" altLang="en-US" sz="1600" dirty="0" smtClean="0">
                <a:latin typeface="HY나무B" pitchFamily="18" charset="-127"/>
                <a:ea typeface="HY나무B" pitchFamily="18" charset="-127"/>
              </a:rPr>
              <a:t> </a:t>
            </a:r>
            <a:r>
              <a:rPr lang="en-US" altLang="ko-KR" sz="1600" dirty="0" smtClean="0">
                <a:latin typeface="HY나무B" pitchFamily="18" charset="-127"/>
                <a:ea typeface="HY나무B" pitchFamily="18" charset="-127"/>
              </a:rPr>
              <a:t>&gt;</a:t>
            </a:r>
            <a:endParaRPr lang="ko-KR" altLang="en-US" sz="1600" dirty="0">
              <a:latin typeface="HY나무B" pitchFamily="18" charset="-127"/>
              <a:ea typeface="HY나무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10340" y="3000372"/>
            <a:ext cx="3714776" cy="714380"/>
          </a:xfrm>
        </p:spPr>
        <p:txBody>
          <a:bodyPr>
            <a:no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THE END</a:t>
            </a:r>
            <a:endParaRPr lang="ko-KR" altLang="en-US" sz="5400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8612" y="571480"/>
            <a:ext cx="3714776" cy="71438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디자인 </a:t>
            </a:r>
            <a:r>
              <a:rPr lang="ko-KR" altLang="en-US" sz="2400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몽키</a:t>
            </a:r>
            <a:endParaRPr lang="ko-KR" altLang="en-US" sz="2400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6098" y="183738"/>
            <a:ext cx="3088583" cy="160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4829" y="1785644"/>
            <a:ext cx="3091120" cy="159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3496" y="3392012"/>
            <a:ext cx="3093787" cy="160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2439" y="4991108"/>
            <a:ext cx="3098652" cy="1612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제목 1"/>
          <p:cNvSpPr txBox="1">
            <a:spLocks/>
          </p:cNvSpPr>
          <p:nvPr/>
        </p:nvSpPr>
        <p:spPr>
          <a:xfrm>
            <a:off x="1071538" y="6420101"/>
            <a:ext cx="3429024" cy="357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출처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: http://designmonkey.co.kr/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나무M" pitchFamily="18" charset="-127"/>
              <a:ea typeface="HY나무M" pitchFamily="18" charset="-127"/>
              <a:cs typeface="+mj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7158" y="2482094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point</a:t>
            </a:r>
            <a:endParaRPr lang="ko-KR" altLang="en-US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8596" y="3000372"/>
            <a:ext cx="3086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레이아웃과 전체적인 분위기가 심플하고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아이콘이나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회사를 소개하는 내용이 재미있음 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8596" y="3643032"/>
            <a:ext cx="3015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마지막 하단페이지 부분에 회사가 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디자인한 기업들의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모토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(?)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가 있어서 좋았음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912794" y="571480"/>
            <a:ext cx="3714776" cy="714380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스마일게이트</a:t>
            </a:r>
            <a:endParaRPr lang="ko-KR" altLang="en-US" sz="2400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5429256" y="6420101"/>
            <a:ext cx="3429024" cy="357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출처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: http://www.smilegate.com/ko/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나무M" pitchFamily="18" charset="-127"/>
              <a:ea typeface="HY나무M" pitchFamily="18" charset="-127"/>
              <a:cs typeface="+mj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00628" y="2482094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point</a:t>
            </a:r>
            <a:endParaRPr lang="ko-KR" altLang="en-US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72066" y="3000372"/>
            <a:ext cx="2069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메뉴가 반응하는 것이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독특함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738" y="2357430"/>
            <a:ext cx="4030535" cy="206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8612" y="571480"/>
            <a:ext cx="3714776" cy="714380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클라우드나인</a:t>
            </a:r>
            <a:endParaRPr lang="ko-KR" altLang="en-US" sz="2400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071538" y="6420101"/>
            <a:ext cx="3429024" cy="357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출처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: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http://www.cloud9.co.kr/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나무M" pitchFamily="18" charset="-127"/>
              <a:ea typeface="HY나무M" pitchFamily="18" charset="-127"/>
              <a:cs typeface="+mj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7158" y="2482094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point</a:t>
            </a:r>
            <a:endParaRPr lang="ko-KR" altLang="en-US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8596" y="3000372"/>
            <a:ext cx="3900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각자의 서브들이 가로로 서로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이어져 있어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팜플렛 같은 형식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8153" y="1096163"/>
            <a:ext cx="4014287" cy="205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4722" y="3150191"/>
            <a:ext cx="4020626" cy="2064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612" y="571480"/>
            <a:ext cx="3714776" cy="71438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핸드스튜디오</a:t>
            </a:r>
            <a:endParaRPr lang="ko-KR" altLang="en-US" sz="2400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5643538" y="6420101"/>
            <a:ext cx="3429024" cy="357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출처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: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http://handstudio.net/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나무M" pitchFamily="18" charset="-127"/>
              <a:ea typeface="HY나무M" pitchFamily="18" charset="-127"/>
              <a:cs typeface="+mj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86314" y="2482094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point</a:t>
            </a:r>
            <a:endParaRPr lang="ko-KR" altLang="en-US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57752" y="3000372"/>
            <a:ext cx="40847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메인 배경은 회사 사람들의 영상이 플레이 되며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메뉴도 심플함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01842"/>
            <a:ext cx="4003243" cy="2073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383271"/>
            <a:ext cx="3996688" cy="197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4353663"/>
            <a:ext cx="3995303" cy="206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4857752" y="3643314"/>
            <a:ext cx="36215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포트폴리오 소개부분도 현재의 상황이 오버하면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나타남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8612" y="571480"/>
            <a:ext cx="3714776" cy="714380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더 </a:t>
            </a:r>
            <a:r>
              <a:rPr lang="ko-KR" altLang="en-US" sz="2400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위버</a:t>
            </a:r>
            <a:r>
              <a:rPr lang="ko-KR" altLang="en-US" sz="24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크리에이션</a:t>
            </a:r>
            <a:endParaRPr lang="ko-KR" altLang="en-US" sz="2400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071538" y="6420101"/>
            <a:ext cx="3429024" cy="357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출처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: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http://theuber.co.kr/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나무M" pitchFamily="18" charset="-127"/>
              <a:ea typeface="HY나무M" pitchFamily="18" charset="-127"/>
              <a:cs typeface="+mj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7158" y="2482094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point</a:t>
            </a:r>
            <a:endParaRPr lang="ko-KR" altLang="en-US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8596" y="3000372"/>
            <a:ext cx="40847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메인 배경은 회사 사람들의 영상이 플레이 되며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메뉴도 심플함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8596" y="3643314"/>
            <a:ext cx="2775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포트폴리오 부분 한눈에 볼 수 있으며 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메인과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서브의 전체적인 디자인이 심플함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8438" y="286010"/>
            <a:ext cx="3923046" cy="202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834" y="2342472"/>
            <a:ext cx="3930254" cy="2025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7266" y="4387004"/>
            <a:ext cx="3925391" cy="203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612" y="571480"/>
            <a:ext cx="3714776" cy="714380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메이젠</a:t>
            </a:r>
            <a:r>
              <a:rPr lang="ko-KR" altLang="en-US" sz="24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인터렉티브</a:t>
            </a:r>
            <a:endParaRPr lang="ko-KR" altLang="en-US" sz="2400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5643538" y="6420101"/>
            <a:ext cx="3429024" cy="357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출처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: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http://www.mayzen.com/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나무M" pitchFamily="18" charset="-127"/>
              <a:ea typeface="HY나무M" pitchFamily="18" charset="-127"/>
              <a:cs typeface="+mj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86314" y="2482094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point</a:t>
            </a:r>
            <a:endParaRPr lang="ko-KR" altLang="en-US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57752" y="3000372"/>
            <a:ext cx="40847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메인 배경은 회사 사람들의 영상이 플레이 되며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메뉴도 심플함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57752" y="3643314"/>
            <a:ext cx="3637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포트폴리오 상단부분이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레드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색상이라서 자극적이고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아이콘으로만 설명이 되어있어 어떤 느낌의 디자인인지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잘 모르겠음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926" y="285728"/>
            <a:ext cx="3914949" cy="2024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321852"/>
            <a:ext cx="3922484" cy="202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396" y="4357694"/>
            <a:ext cx="3910009" cy="202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8612" y="571480"/>
            <a:ext cx="3714776" cy="71438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Stove</a:t>
            </a:r>
            <a:endParaRPr lang="ko-KR" altLang="en-US" sz="2400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071538" y="6420101"/>
            <a:ext cx="3429024" cy="357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출처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: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http://stov-e.com/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나무M" pitchFamily="18" charset="-127"/>
              <a:ea typeface="HY나무M" pitchFamily="18" charset="-127"/>
              <a:cs typeface="+mj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7158" y="2482094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point</a:t>
            </a:r>
            <a:endParaRPr lang="ko-KR" altLang="en-US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8596" y="3000372"/>
            <a:ext cx="36711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메뉴가  왼쪽에 위치해 있으며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오버 되는 형식이 인상적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8596" y="3643314"/>
            <a:ext cx="2967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주색상을 블랙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&amp;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화이트로 심플하게 디자인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7" y="487026"/>
            <a:ext cx="3704101" cy="1902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3220" y="2404383"/>
            <a:ext cx="3678914" cy="190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9" y="4302899"/>
            <a:ext cx="3691000" cy="1895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612" y="571480"/>
            <a:ext cx="3714776" cy="71438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Thinking of you</a:t>
            </a:r>
            <a:endParaRPr lang="ko-KR" altLang="en-US" sz="2400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5643538" y="6420101"/>
            <a:ext cx="3429024" cy="357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ko-KR" altLang="en-US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출처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: </a:t>
            </a:r>
            <a:r>
              <a:rPr lang="en-US" altLang="ko-KR" sz="1600" dirty="0" smtClean="0">
                <a:solidFill>
                  <a:schemeClr val="bg1"/>
                </a:solidFill>
                <a:latin typeface="HY나무M" pitchFamily="18" charset="-127"/>
                <a:ea typeface="HY나무M" pitchFamily="18" charset="-127"/>
                <a:cs typeface="+mj-cs"/>
              </a:rPr>
              <a:t>http://www.thinkingofyou.com.au/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나무M" pitchFamily="18" charset="-127"/>
              <a:ea typeface="HY나무M" pitchFamily="18" charset="-127"/>
              <a:cs typeface="+mj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29158" y="2482094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나무B" pitchFamily="18" charset="-127"/>
                <a:ea typeface="HY나무B" pitchFamily="18" charset="-127"/>
              </a:rPr>
              <a:t>point</a:t>
            </a:r>
            <a:endParaRPr lang="ko-KR" altLang="en-US" dirty="0">
              <a:solidFill>
                <a:schemeClr val="bg1"/>
              </a:solidFill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00596" y="3000372"/>
            <a:ext cx="3223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포트폴리오나 많은 내용들을 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레이아웃으로 나눠서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옆으로 넘기는 방식을 참고</a:t>
            </a:r>
            <a:endParaRPr lang="en-US" altLang="ko-KR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780" y="3442070"/>
            <a:ext cx="3982540" cy="206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448" y="1389824"/>
            <a:ext cx="3981205" cy="2058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245</Words>
  <Application>Microsoft Office PowerPoint</Application>
  <PresentationFormat>화면 슬라이드 쇼(4:3)</PresentationFormat>
  <Paragraphs>57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회사 홈페이지 참고 자료</vt:lpstr>
      <vt:lpstr>디자인 몽키</vt:lpstr>
      <vt:lpstr>스마일게이트</vt:lpstr>
      <vt:lpstr>클라우드나인</vt:lpstr>
      <vt:lpstr>핸드스튜디오</vt:lpstr>
      <vt:lpstr>더 위버 크리에이션</vt:lpstr>
      <vt:lpstr>메이젠 인터렉티브</vt:lpstr>
      <vt:lpstr>Stove</vt:lpstr>
      <vt:lpstr>Thinking of you</vt:lpstr>
      <vt:lpstr>THE END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회사 홈페이지 참고 자료</dc:title>
  <dc:creator>Registered User</dc:creator>
  <cp:lastModifiedBy>Registered User</cp:lastModifiedBy>
  <cp:revision>64</cp:revision>
  <dcterms:created xsi:type="dcterms:W3CDTF">2015-07-10T04:57:11Z</dcterms:created>
  <dcterms:modified xsi:type="dcterms:W3CDTF">2015-07-10T09:20:42Z</dcterms:modified>
</cp:coreProperties>
</file>